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8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9872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31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252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499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0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613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254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520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532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46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9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08D7A-7798-4916-B427-273F7039ED23}" type="datetimeFigureOut">
              <a:rPr lang="cs-CZ" smtClean="0"/>
              <a:t>05.12.2023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3980D-4B28-48C8-8661-ECD3E1EDC33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4241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37250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Místní energetická koncepce </a:t>
            </a:r>
            <a:r>
              <a:rPr lang="cs-CZ" b="1" dirty="0" smtClean="0"/>
              <a:t>Městyse Rokytnice nad Rokytnou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79071" y="5685159"/>
            <a:ext cx="9644743" cy="813612"/>
          </a:xfrm>
        </p:spPr>
        <p:txBody>
          <a:bodyPr>
            <a:normAutofit/>
          </a:bodyPr>
          <a:lstStyle/>
          <a:p>
            <a:r>
              <a:rPr lang="cs-CZ" dirty="0" smtClean="0"/>
              <a:t>Projekt byl realizován za finanční spoluúčasti Státního programu na podporu úspor energie EFEKT III – neinvestiční na období let 2022-2027.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25" y="388340"/>
            <a:ext cx="1855675" cy="129441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135" y="227559"/>
            <a:ext cx="2662435" cy="1421628"/>
          </a:xfrm>
          <a:prstGeom prst="rect">
            <a:avLst/>
          </a:prstGeom>
        </p:spPr>
      </p:pic>
      <p:sp>
        <p:nvSpPr>
          <p:cNvPr id="7" name="Podnadpis 2"/>
          <p:cNvSpPr txBox="1">
            <a:spLocks/>
          </p:cNvSpPr>
          <p:nvPr/>
        </p:nvSpPr>
        <p:spPr>
          <a:xfrm>
            <a:off x="4146181" y="3864533"/>
            <a:ext cx="3899638" cy="533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000" dirty="0" smtClean="0"/>
              <a:t>Registrační číslo: </a:t>
            </a:r>
            <a:r>
              <a:rPr lang="cs-CZ" sz="2000" dirty="0" smtClean="0"/>
              <a:t>3283000120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369174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32</Words>
  <Application>Microsoft Office PowerPoint</Application>
  <PresentationFormat>Širokoúhlá obrazovka</PresentationFormat>
  <Paragraphs>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Místní energetická koncepce Městyse Rokytnice nad Rokytnou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Zpracování místní energetické koncepce obce Krásněves</dc:title>
  <dc:creator>Simona Karásková (INTB14)</dc:creator>
  <cp:lastModifiedBy>Simona Karásková (INTB14)</cp:lastModifiedBy>
  <cp:revision>13</cp:revision>
  <dcterms:created xsi:type="dcterms:W3CDTF">2023-05-17T09:25:32Z</dcterms:created>
  <dcterms:modified xsi:type="dcterms:W3CDTF">2023-12-05T13:30:28Z</dcterms:modified>
</cp:coreProperties>
</file>